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344" r:id="rId5"/>
    <p:sldId id="319" r:id="rId6"/>
    <p:sldId id="268" r:id="rId7"/>
    <p:sldId id="343" r:id="rId8"/>
    <p:sldId id="259" r:id="rId9"/>
    <p:sldId id="260" r:id="rId10"/>
    <p:sldId id="322" r:id="rId11"/>
    <p:sldId id="308" r:id="rId12"/>
    <p:sldId id="323" r:id="rId13"/>
    <p:sldId id="321" r:id="rId14"/>
    <p:sldId id="334" r:id="rId15"/>
    <p:sldId id="263" r:id="rId16"/>
    <p:sldId id="275" r:id="rId17"/>
    <p:sldId id="320" r:id="rId18"/>
    <p:sldId id="277" r:id="rId19"/>
    <p:sldId id="276" r:id="rId20"/>
    <p:sldId id="278" r:id="rId21"/>
    <p:sldId id="280" r:id="rId22"/>
    <p:sldId id="345" r:id="rId23"/>
    <p:sldId id="283" r:id="rId24"/>
    <p:sldId id="284" r:id="rId25"/>
    <p:sldId id="336" r:id="rId26"/>
    <p:sldId id="294" r:id="rId27"/>
    <p:sldId id="338" r:id="rId28"/>
    <p:sldId id="335" r:id="rId29"/>
    <p:sldId id="285" r:id="rId30"/>
    <p:sldId id="286" r:id="rId31"/>
    <p:sldId id="331" r:id="rId32"/>
    <p:sldId id="330" r:id="rId33"/>
    <p:sldId id="346" r:id="rId34"/>
    <p:sldId id="333" r:id="rId35"/>
    <p:sldId id="289" r:id="rId36"/>
    <p:sldId id="288" r:id="rId37"/>
    <p:sldId id="324" r:id="rId38"/>
    <p:sldId id="325" r:id="rId39"/>
    <p:sldId id="295" r:id="rId40"/>
    <p:sldId id="290" r:id="rId41"/>
    <p:sldId id="287" r:id="rId42"/>
    <p:sldId id="291" r:id="rId43"/>
    <p:sldId id="332" r:id="rId44"/>
    <p:sldId id="298" r:id="rId45"/>
    <p:sldId id="327" r:id="rId46"/>
    <p:sldId id="292" r:id="rId47"/>
    <p:sldId id="296" r:id="rId48"/>
    <p:sldId id="328" r:id="rId49"/>
    <p:sldId id="337" r:id="rId50"/>
    <p:sldId id="339" r:id="rId51"/>
    <p:sldId id="340" r:id="rId52"/>
    <p:sldId id="341" r:id="rId53"/>
    <p:sldId id="342" r:id="rId54"/>
    <p:sldId id="316" r:id="rId55"/>
  </p:sldIdLst>
  <p:sldSz cx="5295900" cy="80518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599"/>
  </p:normalViewPr>
  <p:slideViewPr>
    <p:cSldViewPr>
      <p:cViewPr varScale="1">
        <p:scale>
          <a:sx n="69" d="100"/>
          <a:sy n="69" d="100"/>
        </p:scale>
        <p:origin x="1968" y="77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97192" y="2492121"/>
            <a:ext cx="4501515" cy="168821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794385" y="4501896"/>
            <a:ext cx="3707130" cy="20097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264795" y="1848993"/>
            <a:ext cx="2303716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2727388" y="1848993"/>
            <a:ext cx="2303716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64795" y="321564"/>
            <a:ext cx="4766310" cy="128625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64795" y="1848993"/>
            <a:ext cx="4766310" cy="5305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1800606" y="7476363"/>
            <a:ext cx="1694688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264795" y="7476363"/>
            <a:ext cx="1218057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6/1/2022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813048" y="7476363"/>
            <a:ext cx="1218057" cy="40195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2FF82-A1CC-3DE5-DB5F-11690C1C6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4A55C158-158C-2D3D-06FD-EA6EAB5AAB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6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224213FF-3580-19A8-2886-C965BC6FCC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2979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B883EB16-90FF-383D-8BA4-BEBE7953D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674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8292913-2BBC-35B2-C0F5-138D2FC720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" y="0"/>
            <a:ext cx="5032375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465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87E6DEE3-255E-89FF-C5B6-2289F660DE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9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B0EF0EF2-859B-46C8-2FA9-3ABBDDCB2A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336D89BE-8D2B-DEB1-3C15-64B1EB98A9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6AA0DA4-5CEC-38D8-F9D9-338327211C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1149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382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C654A67-C34D-23BA-22EE-39EB416A6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50" y="0"/>
            <a:ext cx="50548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in formal attire&#10;&#10;Description automatically generated with low confidence">
            <a:extLst>
              <a:ext uri="{FF2B5EF4-FFF2-40B4-BE49-F238E27FC236}">
                <a16:creationId xmlns:a16="http://schemas.microsoft.com/office/drawing/2014/main" id="{5FA07C89-FFF2-8E56-E879-551630CF5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1118FA1-F668-0A8F-E605-8E1F3949BD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0B4BF0-521F-F5A5-BDD3-FDBBC7EB7A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81C78D-8412-7676-2181-1D1C83096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some flowers&#10;&#10;Description automatically generated with medium confidence">
            <a:extLst>
              <a:ext uri="{FF2B5EF4-FFF2-40B4-BE49-F238E27FC236}">
                <a16:creationId xmlns:a16="http://schemas.microsoft.com/office/drawing/2014/main" id="{CBE85B80-7A73-BC1F-DC56-D7A8A9900F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513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3CD3275-D37A-B25B-D84B-DC409F2BB3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1DB81361-87D3-797D-9DD8-A3EC1D1DC8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FC7C6D0D-F258-86F7-C7A0-1E950DBCC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183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lant, flower&#10;&#10;Description automatically generated">
            <a:extLst>
              <a:ext uri="{FF2B5EF4-FFF2-40B4-BE49-F238E27FC236}">
                <a16:creationId xmlns:a16="http://schemas.microsoft.com/office/drawing/2014/main" id="{F482DEB8-932F-3DA3-0B36-78622607D2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07E4E2C-8485-B7B7-DAA8-3A2EC0918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92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map&#10;&#10;Description automatically generated">
            <a:extLst>
              <a:ext uri="{FF2B5EF4-FFF2-40B4-BE49-F238E27FC236}">
                <a16:creationId xmlns:a16="http://schemas.microsoft.com/office/drawing/2014/main" id="{E823AD8D-0A50-1480-391F-CC6167125A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24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application, email&#10;&#10;Description automatically generated">
            <a:extLst>
              <a:ext uri="{FF2B5EF4-FFF2-40B4-BE49-F238E27FC236}">
                <a16:creationId xmlns:a16="http://schemas.microsoft.com/office/drawing/2014/main" id="{9919E2BE-C25F-A983-03A5-036765F1DA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8258311-B500-661B-82C3-ED8DAF89E5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798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3741B34-A7FF-1C5A-6709-079D4F91D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F3785DFC-1DF5-81AE-9BA5-775F8EB19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91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2B38DA4-0FC4-70DA-978D-9215BF6D2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6698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7372FD4-EB18-661F-42AA-4D45927FF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314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spd="slow" advClick="0" advTm="4000">
        <p15:prstTrans prst="pageCurlDouble"/>
      </p:transition>
    </mc:Choice>
    <mc:Fallback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D91A0D42-3339-143E-F120-D826E08203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6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A35E71-63FF-53F9-F0C2-C9A8493D80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5CF3F663-A840-788C-31A9-F6D369A88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, letter&#10;&#10;Description automatically generated">
            <a:extLst>
              <a:ext uri="{FF2B5EF4-FFF2-40B4-BE49-F238E27FC236}">
                <a16:creationId xmlns:a16="http://schemas.microsoft.com/office/drawing/2014/main" id="{97F664F5-4829-6019-C068-2B5088F3B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09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AB9DA911-3026-C2DC-DA2E-D2113C6BDD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456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 with medium confidence">
            <a:extLst>
              <a:ext uri="{FF2B5EF4-FFF2-40B4-BE49-F238E27FC236}">
                <a16:creationId xmlns:a16="http://schemas.microsoft.com/office/drawing/2014/main" id="{025B9F96-F251-A29E-3CA3-9CEA854F25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D047FB6C-0614-9FD8-FA1C-299A56AE7F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3" y="0"/>
            <a:ext cx="5030788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307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lower, plant, indoor&#10;&#10;Description automatically generated">
            <a:extLst>
              <a:ext uri="{FF2B5EF4-FFF2-40B4-BE49-F238E27FC236}">
                <a16:creationId xmlns:a16="http://schemas.microsoft.com/office/drawing/2014/main" id="{8CC89E05-F44F-CC47-7A67-B28ED7E3A3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4978"/>
          <a:stretch/>
        </p:blipFill>
        <p:spPr>
          <a:xfrm>
            <a:off x="20" y="10"/>
            <a:ext cx="5295880" cy="80517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90F70D-DE21-C62E-5E2A-51513C91E1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7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EF9F50-91A9-B43F-A00C-F2B9967C3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60" y="0"/>
            <a:ext cx="5117579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B68A92EC-1BF9-570F-0E8D-1039E9426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899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22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F9FCA45-58C9-B91D-2E4C-B138B2C161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4CDDD2-7982-BE9E-2332-1622A90BD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2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79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5100C-05E2-7DBB-3B3D-DC15AECD98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people&#10;&#10;Description automatically generated with medium confidence">
            <a:extLst>
              <a:ext uri="{FF2B5EF4-FFF2-40B4-BE49-F238E27FC236}">
                <a16:creationId xmlns:a16="http://schemas.microsoft.com/office/drawing/2014/main" id="{0F3416A3-88FE-33FE-75E9-DF3492D7D2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62" y="0"/>
            <a:ext cx="5032375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04F5A2F-1C8D-5FE8-28E9-1B744C1350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22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7BE50E09-6A9E-095A-14AC-148FBCDFAD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09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food, dish&#10;&#10;Description automatically generated">
            <a:extLst>
              <a:ext uri="{FF2B5EF4-FFF2-40B4-BE49-F238E27FC236}">
                <a16:creationId xmlns:a16="http://schemas.microsoft.com/office/drawing/2014/main" id="{AB87223A-BE6F-C076-A6AF-A0B1F62736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931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sunflowers&#10;&#10;Description automatically generated with medium confidence">
            <a:extLst>
              <a:ext uri="{FF2B5EF4-FFF2-40B4-BE49-F238E27FC236}">
                <a16:creationId xmlns:a16="http://schemas.microsoft.com/office/drawing/2014/main" id="{2B170D41-0052-85A5-CE05-DC5ED7015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29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uquet of red roses&#10;&#10;Description automatically generated with medium confidence">
            <a:extLst>
              <a:ext uri="{FF2B5EF4-FFF2-40B4-BE49-F238E27FC236}">
                <a16:creationId xmlns:a16="http://schemas.microsoft.com/office/drawing/2014/main" id="{A3126F08-F86E-4946-D485-8D7C0A76EF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73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lower, plant&#10;&#10;Description automatically generated">
            <a:extLst>
              <a:ext uri="{FF2B5EF4-FFF2-40B4-BE49-F238E27FC236}">
                <a16:creationId xmlns:a16="http://schemas.microsoft.com/office/drawing/2014/main" id="{5C81BE4E-0242-D0D4-A7F4-4124177A1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8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yellow flowers&#10;&#10;Description automatically generated">
            <a:extLst>
              <a:ext uri="{FF2B5EF4-FFF2-40B4-BE49-F238E27FC236}">
                <a16:creationId xmlns:a16="http://schemas.microsoft.com/office/drawing/2014/main" id="{821F6222-C953-AB01-BA51-6D1D176D59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966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82412F0-D972-12E1-A531-28BDB736C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91150" cy="814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3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DDDB8-17EB-9E37-3A06-8D3B335F1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2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some flowers&#10;&#10;Description automatically generated with low confidence">
            <a:extLst>
              <a:ext uri="{FF2B5EF4-FFF2-40B4-BE49-F238E27FC236}">
                <a16:creationId xmlns:a16="http://schemas.microsoft.com/office/drawing/2014/main" id="{3D4366D6-7030-5A3F-FB71-97E6963F6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9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15A74517-D6B7-146F-91A3-412D5079E5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71EF72CB-BBE3-404B-97E1-5E987893D5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5900" cy="8051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2102</TotalTime>
  <Words>0</Words>
  <Application>Microsoft Office PowerPoint</Application>
  <PresentationFormat>Custom</PresentationFormat>
  <Paragraphs>0</Paragraphs>
  <Slides>54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Michelle Creeden</dc:creator>
  <cp:lastModifiedBy>Michelle Creeden</cp:lastModifiedBy>
  <cp:revision>33</cp:revision>
  <cp:lastPrinted>2022-06-01T15:05:51Z</cp:lastPrinted>
  <dcterms:created xsi:type="dcterms:W3CDTF">2018-10-23T12:13:35Z</dcterms:created>
  <dcterms:modified xsi:type="dcterms:W3CDTF">2022-06-01T18:43:43Z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2018-10-19T00:00:00Z</vt:filetime>
  </property>
  <property fmtid="{D5CDD505-2E9C-101B-9397-08002B2CF9AE}" pid="3" name="Creator">
    <vt:lpwstr>PDF Presentation Adobe Photoshop CS6</vt:lpwstr>
  </property>
  <property fmtid="{D5CDD505-2E9C-101B-9397-08002B2CF9AE}" pid="4" name="LastSaved">
    <vt:filetime>2018-10-23T00:00:00Z</vt:filetime>
  </property>
</Properties>
</file>